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72B0-CD61-4D2D-933F-531C80DB6CED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0847-3087-4F87-8191-999B5B346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\Desktop\phông hội ngh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38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TRƯỜNG MN PHƯƠNG TRUNG 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600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PHÁT ĐỘNG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TUẦN LỄ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HƯỞNG ỨNG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HỌC TẬP SUỐT ĐỜI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NĂM 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953000"/>
            <a:ext cx="464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2021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</dc:creator>
  <cp:lastModifiedBy>T</cp:lastModifiedBy>
  <cp:revision>2</cp:revision>
  <dcterms:created xsi:type="dcterms:W3CDTF">2021-10-06T00:45:01Z</dcterms:created>
  <dcterms:modified xsi:type="dcterms:W3CDTF">2021-10-06T02:50:37Z</dcterms:modified>
</cp:coreProperties>
</file>